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590"/>
    <a:srgbClr val="DD4CC1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2563" y="10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8253C-C0AD-9CB6-F4EE-16FB0F9B9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C8C850-1D80-6DAF-94B4-EF0318E39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A60191-59E5-9703-D6B4-4D936978C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DC48B4-3214-471E-68B2-43DFF945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42CB31-7645-D651-A762-2EB3B7DF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9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10B4D-47E7-274C-5583-A16C6E49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0F79C6-D74C-FF4B-B4F8-742CD300C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13444C-0CB1-6419-1761-BEC3BB356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D9275-16BE-4C64-C673-BC1E2FA3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3A4E6C-8F33-30C1-3B26-37B8F1FD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34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3D15F3F-8097-8C24-2B45-FB97E7FF0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CF4B35-7B24-A177-8879-0B46432A3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54B46F-E9E0-3023-B506-51CFF9BF1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52D28F-87BF-A4C4-1569-DC4F52E9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1294F2-8859-0196-D1CE-A668F6CD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02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5185E-623C-31A4-4288-60741402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229F7F-6E2A-D9C9-D0A6-838BB7490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D99B31-2E92-5243-55E6-E91D584D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5A8927-692E-6540-AE61-C1597B1A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411AA-5145-5545-D247-9E8B153D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84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43723-786A-5AAB-8054-1981AE6E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E0F315-05D7-42CF-1F1B-6D546DC3F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5CFA3E-75C3-9AB2-F06A-1221ED1E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331911-128C-49EF-797B-54A4873A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9C3BF4-4A6B-528F-6086-D87D6A8C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44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BEEFA-60AD-3265-5772-0D847952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18100A-FC03-4053-6915-58C47A10F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C36165D-BFA8-8642-B4D7-83BE05FCF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0C6B13-E027-BF8C-164E-3E60DDC7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EBFCE3-7053-05AD-8F19-D5033928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F8A73D-DF2E-FD7D-3B50-7AA33F4A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1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A12FE-132F-D1DE-E17D-C547ABE78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5C3714-A708-60B1-C57E-B139F2C09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A3A394-D5CC-9645-222E-D2ADF85A2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D6218E7-2D87-2357-669E-B36ED6FF0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7634F7F-465E-B331-17F0-523B2BCB7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1BCCAA-9F13-94A1-86BE-431FA275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790E6E7-F0E3-0540-24C0-80861401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C261B3-A2D6-6C93-5EF9-5AC8DFB0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705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A30FE-1B3A-B932-D9DF-CC30703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351674-8DBA-60AE-9C56-349B90DD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3CD5D5-5278-2968-AEE8-10ECF940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D95BE7-A9C3-9FF0-53DF-C0B15252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76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46BCC0-FCA5-E368-1B64-8875C979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A19FE8-649E-37D5-DCEA-14ABE5298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E01FBB-9B41-2882-7926-3B41EAA2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93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BE267-F1DC-8614-11DF-EFBA6C776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325DCE-F315-7C29-8D6F-72159DD7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3F659F-BEDD-9FEF-652E-BC2F58405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FC1964-EF39-60D3-F7DE-15A45570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E3E7F1-8649-AC90-0F09-32E60DB0E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EB105A-4C34-28F9-EB99-B3091239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3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A10C9-81BF-FD8D-0458-22F371A5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7D77B6-5C7E-8E50-563F-4CBEFC800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6F5C0B-0570-167F-7BF2-E7FC133B0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D2110A-42AF-331A-DB0D-5DB6C38A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AA41B5-D6D7-634E-6D90-42FDC81C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FE726E-EBB3-FEC5-6FAF-74BDFB5A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07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7CB2-DBFE-B88F-75C7-691F52D1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788391-5762-9F40-FACD-288C144DC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13912A-6377-833D-E749-16AD3D2ED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890A8-A664-4ECA-A56B-4F9F17F3527D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D39B01-3CC4-9799-8F49-B624C2AD6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751A31-B49D-88AE-7386-59AC56541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3571C-65AB-40AC-B737-BF099EBB68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76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E539A8-0747-7893-F1AC-5C3B78EDEFA4}"/>
              </a:ext>
            </a:extLst>
          </p:cNvPr>
          <p:cNvSpPr/>
          <p:nvPr/>
        </p:nvSpPr>
        <p:spPr>
          <a:xfrm rot="19831006">
            <a:off x="-6752211" y="-4714000"/>
            <a:ext cx="14028440" cy="59544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B601A0-133F-D435-9ACE-8BC93C9383C1}"/>
              </a:ext>
            </a:extLst>
          </p:cNvPr>
          <p:cNvSpPr/>
          <p:nvPr/>
        </p:nvSpPr>
        <p:spPr>
          <a:xfrm rot="19831006">
            <a:off x="5868753" y="4699340"/>
            <a:ext cx="14028440" cy="6321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67256-C26A-D5E9-37C0-35E4866C4B7C}"/>
              </a:ext>
            </a:extLst>
          </p:cNvPr>
          <p:cNvSpPr txBox="1"/>
          <p:nvPr/>
        </p:nvSpPr>
        <p:spPr>
          <a:xfrm>
            <a:off x="1822626" y="811853"/>
            <a:ext cx="3648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b="1" dirty="0">
                <a:solidFill>
                  <a:schemeClr val="tx2">
                    <a:lumMod val="75000"/>
                  </a:schemeClr>
                </a:solidFill>
              </a:rPr>
              <a:t>ПРОЕКТ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A2BB3-A649-89E7-B615-F041F495255F}"/>
              </a:ext>
            </a:extLst>
          </p:cNvPr>
          <p:cNvSpPr txBox="1"/>
          <p:nvPr/>
        </p:nvSpPr>
        <p:spPr>
          <a:xfrm>
            <a:off x="3631006" y="1765960"/>
            <a:ext cx="184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По информатике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B4D8F3-48FB-A94B-CC51-B07AA4223CCB}"/>
              </a:ext>
            </a:extLst>
          </p:cNvPr>
          <p:cNvSpPr txBox="1"/>
          <p:nvPr/>
        </p:nvSpPr>
        <p:spPr>
          <a:xfrm>
            <a:off x="0" y="6488668"/>
            <a:ext cx="409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Лебеденко Вадим, </a:t>
            </a:r>
            <a:r>
              <a:rPr lang="ru-RU" dirty="0" err="1">
                <a:solidFill>
                  <a:schemeClr val="tx2">
                    <a:lumMod val="75000"/>
                  </a:schemeClr>
                </a:solidFill>
              </a:rPr>
              <a:t>Задирака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Владислав</a:t>
            </a:r>
          </a:p>
        </p:txBody>
      </p:sp>
    </p:spTree>
    <p:extLst>
      <p:ext uri="{BB962C8B-B14F-4D97-AF65-F5344CB8AC3E}">
        <p14:creationId xmlns:p14="http://schemas.microsoft.com/office/powerpoint/2010/main" val="304175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E539A8-0747-7893-F1AC-5C3B78EDEFA4}"/>
              </a:ext>
            </a:extLst>
          </p:cNvPr>
          <p:cNvSpPr/>
          <p:nvPr/>
        </p:nvSpPr>
        <p:spPr>
          <a:xfrm>
            <a:off x="-918220" y="-2267519"/>
            <a:ext cx="14028440" cy="59544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B601A0-133F-D435-9ACE-8BC93C9383C1}"/>
              </a:ext>
            </a:extLst>
          </p:cNvPr>
          <p:cNvSpPr/>
          <p:nvPr/>
        </p:nvSpPr>
        <p:spPr>
          <a:xfrm>
            <a:off x="-918220" y="3429000"/>
            <a:ext cx="14028440" cy="6321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28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44BBDF2-BE2F-F65C-9BA1-C61CADBE6D8B}"/>
              </a:ext>
            </a:extLst>
          </p:cNvPr>
          <p:cNvGrpSpPr/>
          <p:nvPr/>
        </p:nvGrpSpPr>
        <p:grpSpPr>
          <a:xfrm>
            <a:off x="6340597" y="7519865"/>
            <a:ext cx="4865304" cy="4429451"/>
            <a:chOff x="6432037" y="3610690"/>
            <a:chExt cx="4865304" cy="4429451"/>
          </a:xfrm>
          <a:blipFill>
            <a:blip r:embed="rId2"/>
            <a:stretch>
              <a:fillRect/>
            </a:stretch>
          </a:blipFill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086B4AD9-0451-BA17-9E55-A28FE22F6D72}"/>
                </a:ext>
              </a:extLst>
            </p:cNvPr>
            <p:cNvSpPr/>
            <p:nvPr/>
          </p:nvSpPr>
          <p:spPr>
            <a:xfrm>
              <a:off x="10255620" y="3987478"/>
              <a:ext cx="1041721" cy="2870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3BA1DE64-0330-F838-2B74-1E96FF55B9AA}"/>
                </a:ext>
              </a:extLst>
            </p:cNvPr>
            <p:cNvSpPr/>
            <p:nvPr/>
          </p:nvSpPr>
          <p:spPr>
            <a:xfrm>
              <a:off x="9021944" y="3940366"/>
              <a:ext cx="1041721" cy="194495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9D797529-BFF8-E96A-7822-5DD1E549BEFF}"/>
                </a:ext>
              </a:extLst>
            </p:cNvPr>
            <p:cNvSpPr/>
            <p:nvPr/>
          </p:nvSpPr>
          <p:spPr>
            <a:xfrm>
              <a:off x="7758188" y="3610690"/>
              <a:ext cx="1041721" cy="32473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4FCFECD4-4990-CC91-D581-7FCD3BB0650E}"/>
                </a:ext>
              </a:extLst>
            </p:cNvPr>
            <p:cNvSpPr/>
            <p:nvPr/>
          </p:nvSpPr>
          <p:spPr>
            <a:xfrm>
              <a:off x="9021944" y="6095187"/>
              <a:ext cx="1041721" cy="194495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46A5FD34-BDB0-FBBF-6EFD-491753ED7CD7}"/>
                </a:ext>
              </a:extLst>
            </p:cNvPr>
            <p:cNvSpPr/>
            <p:nvPr/>
          </p:nvSpPr>
          <p:spPr>
            <a:xfrm>
              <a:off x="6432037" y="5098210"/>
              <a:ext cx="1041721" cy="17597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E539A8-0747-7893-F1AC-5C3B78EDEFA4}"/>
              </a:ext>
            </a:extLst>
          </p:cNvPr>
          <p:cNvSpPr/>
          <p:nvPr/>
        </p:nvSpPr>
        <p:spPr>
          <a:xfrm>
            <a:off x="-918220" y="-2186504"/>
            <a:ext cx="14028440" cy="59544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B601A0-133F-D435-9ACE-8BC93C9383C1}"/>
              </a:ext>
            </a:extLst>
          </p:cNvPr>
          <p:cNvSpPr/>
          <p:nvPr/>
        </p:nvSpPr>
        <p:spPr>
          <a:xfrm>
            <a:off x="-918220" y="3725578"/>
            <a:ext cx="14028440" cy="6321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150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EA347E56-E8CE-863D-0BD5-87E3D7A23CB0}"/>
              </a:ext>
            </a:extLst>
          </p:cNvPr>
          <p:cNvGrpSpPr/>
          <p:nvPr/>
        </p:nvGrpSpPr>
        <p:grpSpPr>
          <a:xfrm>
            <a:off x="6432037" y="3610690"/>
            <a:ext cx="4865304" cy="4429451"/>
            <a:chOff x="6432037" y="3610690"/>
            <a:chExt cx="4865304" cy="4429451"/>
          </a:xfrm>
          <a:blipFill>
            <a:blip r:embed="rId2"/>
            <a:stretch>
              <a:fillRect/>
            </a:stretch>
          </a:blipFill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585D055A-D125-9F3C-C18E-1C9BF8011D4D}"/>
                </a:ext>
              </a:extLst>
            </p:cNvPr>
            <p:cNvSpPr/>
            <p:nvPr/>
          </p:nvSpPr>
          <p:spPr>
            <a:xfrm>
              <a:off x="10255620" y="3987478"/>
              <a:ext cx="1041721" cy="2870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181DECDC-A030-FCF9-729E-F6AEA48FBB06}"/>
                </a:ext>
              </a:extLst>
            </p:cNvPr>
            <p:cNvSpPr/>
            <p:nvPr/>
          </p:nvSpPr>
          <p:spPr>
            <a:xfrm>
              <a:off x="9021944" y="3940366"/>
              <a:ext cx="1041721" cy="194495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959596F8-A5D5-E5CB-98FE-82F324DF556E}"/>
                </a:ext>
              </a:extLst>
            </p:cNvPr>
            <p:cNvSpPr/>
            <p:nvPr/>
          </p:nvSpPr>
          <p:spPr>
            <a:xfrm>
              <a:off x="7758188" y="3610690"/>
              <a:ext cx="1041721" cy="32473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8F178F1E-8222-1A13-7235-BA3EB95F358A}"/>
                </a:ext>
              </a:extLst>
            </p:cNvPr>
            <p:cNvSpPr/>
            <p:nvPr/>
          </p:nvSpPr>
          <p:spPr>
            <a:xfrm>
              <a:off x="9021944" y="6095187"/>
              <a:ext cx="1041721" cy="194495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722F7FE4-BFCC-F72B-13FC-B14144AE23CF}"/>
                </a:ext>
              </a:extLst>
            </p:cNvPr>
            <p:cNvSpPr/>
            <p:nvPr/>
          </p:nvSpPr>
          <p:spPr>
            <a:xfrm>
              <a:off x="6432037" y="5098210"/>
              <a:ext cx="1041721" cy="17597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FFAEAEF-FF9F-1EAE-1D29-0F8DB0FEE848}"/>
              </a:ext>
            </a:extLst>
          </p:cNvPr>
          <p:cNvSpPr txBox="1"/>
          <p:nvPr/>
        </p:nvSpPr>
        <p:spPr>
          <a:xfrm>
            <a:off x="2168931" y="972680"/>
            <a:ext cx="785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TRAVEL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US" sz="7200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MANAGER</a:t>
            </a:r>
            <a:endParaRPr lang="ru-RU" sz="7200" b="1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9542A-BC42-80F5-8A79-12920200431C}"/>
              </a:ext>
            </a:extLst>
          </p:cNvPr>
          <p:cNvSpPr txBox="1"/>
          <p:nvPr/>
        </p:nvSpPr>
        <p:spPr>
          <a:xfrm>
            <a:off x="1952246" y="1803677"/>
            <a:ext cx="378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Управляйте поездками эффективно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E539A8-0747-7893-F1AC-5C3B78EDEFA4}"/>
              </a:ext>
            </a:extLst>
          </p:cNvPr>
          <p:cNvSpPr/>
          <p:nvPr/>
        </p:nvSpPr>
        <p:spPr>
          <a:xfrm rot="19108580">
            <a:off x="-9575309" y="-4757921"/>
            <a:ext cx="14028440" cy="59544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highlight>
                <a:srgbClr val="FFFF00"/>
              </a:highlight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B601A0-133F-D435-9ACE-8BC93C9383C1}"/>
              </a:ext>
            </a:extLst>
          </p:cNvPr>
          <p:cNvSpPr/>
          <p:nvPr/>
        </p:nvSpPr>
        <p:spPr>
          <a:xfrm rot="19274897">
            <a:off x="6067531" y="7123779"/>
            <a:ext cx="14028440" cy="6321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5067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1A2772-8A43-772A-9899-ABD1FB530CC9}"/>
              </a:ext>
            </a:extLst>
          </p:cNvPr>
          <p:cNvGrpSpPr/>
          <p:nvPr/>
        </p:nvGrpSpPr>
        <p:grpSpPr>
          <a:xfrm>
            <a:off x="2369508" y="7259695"/>
            <a:ext cx="7012635" cy="6123563"/>
            <a:chOff x="2346062" y="3906895"/>
            <a:chExt cx="7012635" cy="6123563"/>
          </a:xfrm>
          <a:blipFill>
            <a:blip r:embed="rId2"/>
            <a:stretch>
              <a:fillRect/>
            </a:stretch>
          </a:blipFill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B0D99F25-AAA0-A344-7B28-FE1B8BC5F172}"/>
                </a:ext>
              </a:extLst>
            </p:cNvPr>
            <p:cNvSpPr/>
            <p:nvPr/>
          </p:nvSpPr>
          <p:spPr>
            <a:xfrm rot="2102781">
              <a:off x="2346062" y="4693752"/>
              <a:ext cx="983848" cy="29226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308A9571-2492-371E-ECC7-F543F885593A}"/>
                </a:ext>
              </a:extLst>
            </p:cNvPr>
            <p:cNvSpPr/>
            <p:nvPr/>
          </p:nvSpPr>
          <p:spPr>
            <a:xfrm rot="2102781">
              <a:off x="3764576" y="4388647"/>
              <a:ext cx="983848" cy="35328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504E0A1A-00E3-E829-4B96-1B82B6120A28}"/>
                </a:ext>
              </a:extLst>
            </p:cNvPr>
            <p:cNvSpPr/>
            <p:nvPr/>
          </p:nvSpPr>
          <p:spPr>
            <a:xfrm rot="2102781">
              <a:off x="4482177" y="5401677"/>
              <a:ext cx="983848" cy="35328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DB379C36-CC17-5F56-06EC-3BF9BE5B98A7}"/>
                </a:ext>
              </a:extLst>
            </p:cNvPr>
            <p:cNvSpPr/>
            <p:nvPr/>
          </p:nvSpPr>
          <p:spPr>
            <a:xfrm rot="2102781">
              <a:off x="6245434" y="4895162"/>
              <a:ext cx="983848" cy="35328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AFBAD69F-C48D-B41D-C2C7-433805890915}"/>
                </a:ext>
              </a:extLst>
            </p:cNvPr>
            <p:cNvSpPr/>
            <p:nvPr/>
          </p:nvSpPr>
          <p:spPr>
            <a:xfrm rot="2102781">
              <a:off x="7974545" y="3906895"/>
              <a:ext cx="983848" cy="46196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E8448BCC-EC6E-D33D-1CFE-EE7DB6649620}"/>
                </a:ext>
              </a:extLst>
            </p:cNvPr>
            <p:cNvSpPr/>
            <p:nvPr/>
          </p:nvSpPr>
          <p:spPr>
            <a:xfrm rot="2102781">
              <a:off x="8374849" y="5410849"/>
              <a:ext cx="983848" cy="46196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E539A8-0747-7893-F1AC-5C3B78EDEFA4}"/>
              </a:ext>
            </a:extLst>
          </p:cNvPr>
          <p:cNvSpPr/>
          <p:nvPr/>
        </p:nvSpPr>
        <p:spPr>
          <a:xfrm>
            <a:off x="-1317200" y="-2525427"/>
            <a:ext cx="14028440" cy="59544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B601A0-133F-D435-9ACE-8BC93C9383C1}"/>
              </a:ext>
            </a:extLst>
          </p:cNvPr>
          <p:cNvSpPr/>
          <p:nvPr/>
        </p:nvSpPr>
        <p:spPr>
          <a:xfrm>
            <a:off x="-1197142" y="3364503"/>
            <a:ext cx="14028440" cy="6321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794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Группа 2047">
            <a:extLst>
              <a:ext uri="{FF2B5EF4-FFF2-40B4-BE49-F238E27FC236}">
                <a16:creationId xmlns:a16="http://schemas.microsoft.com/office/drawing/2014/main" id="{D8DD3A24-C5E1-BCAD-AAEC-F75C1E4E1845}"/>
              </a:ext>
            </a:extLst>
          </p:cNvPr>
          <p:cNvGrpSpPr/>
          <p:nvPr/>
        </p:nvGrpSpPr>
        <p:grpSpPr>
          <a:xfrm>
            <a:off x="2346062" y="3906895"/>
            <a:ext cx="7012635" cy="6123563"/>
            <a:chOff x="2346062" y="3906895"/>
            <a:chExt cx="7012635" cy="6123563"/>
          </a:xfrm>
          <a:blipFill>
            <a:blip r:embed="rId2"/>
            <a:stretch>
              <a:fillRect/>
            </a:stretch>
          </a:blipFill>
        </p:grpSpPr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776B395B-EEA8-6FFB-34D1-26639E55CE8A}"/>
                </a:ext>
              </a:extLst>
            </p:cNvPr>
            <p:cNvSpPr/>
            <p:nvPr/>
          </p:nvSpPr>
          <p:spPr>
            <a:xfrm rot="2102781">
              <a:off x="2346062" y="4693752"/>
              <a:ext cx="983848" cy="29226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89881F9E-1A69-590C-8744-391B6CA82526}"/>
                </a:ext>
              </a:extLst>
            </p:cNvPr>
            <p:cNvSpPr/>
            <p:nvPr/>
          </p:nvSpPr>
          <p:spPr>
            <a:xfrm rot="2102781">
              <a:off x="3764576" y="4388647"/>
              <a:ext cx="983848" cy="35328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D0314174-723B-8A81-7DD7-01E018FC027E}"/>
                </a:ext>
              </a:extLst>
            </p:cNvPr>
            <p:cNvSpPr/>
            <p:nvPr/>
          </p:nvSpPr>
          <p:spPr>
            <a:xfrm rot="2102781">
              <a:off x="4482177" y="5401677"/>
              <a:ext cx="983848" cy="35328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481E1269-E3EB-3E06-E9F4-DF465E5F5918}"/>
                </a:ext>
              </a:extLst>
            </p:cNvPr>
            <p:cNvSpPr/>
            <p:nvPr/>
          </p:nvSpPr>
          <p:spPr>
            <a:xfrm rot="2102781">
              <a:off x="6245434" y="4895162"/>
              <a:ext cx="983848" cy="35328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25933446-8C56-F980-81DC-CF5AA7304721}"/>
                </a:ext>
              </a:extLst>
            </p:cNvPr>
            <p:cNvSpPr/>
            <p:nvPr/>
          </p:nvSpPr>
          <p:spPr>
            <a:xfrm rot="2102781">
              <a:off x="7974545" y="3906895"/>
              <a:ext cx="983848" cy="46196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A8553175-7716-5338-64CF-C4E1EA39E67C}"/>
                </a:ext>
              </a:extLst>
            </p:cNvPr>
            <p:cNvSpPr/>
            <p:nvPr/>
          </p:nvSpPr>
          <p:spPr>
            <a:xfrm rot="2102781">
              <a:off x="8374849" y="5410849"/>
              <a:ext cx="983848" cy="46196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FFAEAEF-FF9F-1EAE-1D29-0F8DB0FEE848}"/>
              </a:ext>
            </a:extLst>
          </p:cNvPr>
          <p:cNvSpPr txBox="1"/>
          <p:nvPr/>
        </p:nvSpPr>
        <p:spPr>
          <a:xfrm>
            <a:off x="870050" y="453156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Проблема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E539A8-0747-7893-F1AC-5C3B78EDEFA4}"/>
              </a:ext>
            </a:extLst>
          </p:cNvPr>
          <p:cNvSpPr/>
          <p:nvPr/>
        </p:nvSpPr>
        <p:spPr>
          <a:xfrm rot="19108580">
            <a:off x="-9575309" y="-4757921"/>
            <a:ext cx="14028440" cy="59544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highlight>
                <a:srgbClr val="FFFF00"/>
              </a:highlight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B601A0-133F-D435-9ACE-8BC93C9383C1}"/>
              </a:ext>
            </a:extLst>
          </p:cNvPr>
          <p:cNvSpPr/>
          <p:nvPr/>
        </p:nvSpPr>
        <p:spPr>
          <a:xfrm rot="19274897">
            <a:off x="6067531" y="7123779"/>
            <a:ext cx="14028440" cy="6321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9E57E-1DFB-42B4-ECEE-92B5013BECDD}"/>
              </a:ext>
            </a:extLst>
          </p:cNvPr>
          <p:cNvSpPr txBox="1"/>
          <p:nvPr/>
        </p:nvSpPr>
        <p:spPr>
          <a:xfrm>
            <a:off x="765041" y="1756411"/>
            <a:ext cx="104681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     Большинство людей не планируют свои поездки заранее, не продумывают то, что они хотят сделать на отдыхе. </a:t>
            </a:r>
          </a:p>
          <a:p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    Наше приложение призвано исправить это.</a:t>
            </a:r>
          </a:p>
        </p:txBody>
      </p:sp>
    </p:spTree>
    <p:extLst>
      <p:ext uri="{BB962C8B-B14F-4D97-AF65-F5344CB8AC3E}">
        <p14:creationId xmlns:p14="http://schemas.microsoft.com/office/powerpoint/2010/main" val="72789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F198397-7541-80BC-BD04-88D0F7F64B4B}"/>
              </a:ext>
            </a:extLst>
          </p:cNvPr>
          <p:cNvGrpSpPr/>
          <p:nvPr/>
        </p:nvGrpSpPr>
        <p:grpSpPr>
          <a:xfrm>
            <a:off x="1406232" y="8235092"/>
            <a:ext cx="9379535" cy="3229432"/>
            <a:chOff x="3019278" y="3816572"/>
            <a:chExt cx="6004720" cy="2817954"/>
          </a:xfrm>
          <a:blipFill>
            <a:blip r:embed="rId2"/>
            <a:stretch>
              <a:fillRect/>
            </a:stretch>
          </a:blipFill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24FD0BD-2E90-5DA2-0E50-42EB3B9EB87E}"/>
                </a:ext>
              </a:extLst>
            </p:cNvPr>
            <p:cNvSpPr/>
            <p:nvPr/>
          </p:nvSpPr>
          <p:spPr>
            <a:xfrm>
              <a:off x="3019278" y="4222310"/>
              <a:ext cx="685800" cy="2026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586DEAE-D057-AD30-86C2-AD074F7481B4}"/>
                </a:ext>
              </a:extLst>
            </p:cNvPr>
            <p:cNvSpPr/>
            <p:nvPr/>
          </p:nvSpPr>
          <p:spPr>
            <a:xfrm>
              <a:off x="3886249" y="3816572"/>
              <a:ext cx="685800" cy="2788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8CBFEC5-22C6-E68D-CB8B-B53259E71B73}"/>
                </a:ext>
              </a:extLst>
            </p:cNvPr>
            <p:cNvSpPr/>
            <p:nvPr/>
          </p:nvSpPr>
          <p:spPr>
            <a:xfrm>
              <a:off x="4798448" y="4041202"/>
              <a:ext cx="685800" cy="23831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807ACD9-2BFD-3738-3502-BFB789D1EDF8}"/>
                </a:ext>
              </a:extLst>
            </p:cNvPr>
            <p:cNvSpPr/>
            <p:nvPr/>
          </p:nvSpPr>
          <p:spPr>
            <a:xfrm>
              <a:off x="5693470" y="4344270"/>
              <a:ext cx="685800" cy="1733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0CED2A8-874E-2A9B-A4EE-10205F4F5D16}"/>
                </a:ext>
              </a:extLst>
            </p:cNvPr>
            <p:cNvSpPr/>
            <p:nvPr/>
          </p:nvSpPr>
          <p:spPr>
            <a:xfrm>
              <a:off x="6574925" y="3845606"/>
              <a:ext cx="685800" cy="2788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F31FBE8-D9DE-01B5-E200-667E53432969}"/>
                </a:ext>
              </a:extLst>
            </p:cNvPr>
            <p:cNvSpPr/>
            <p:nvPr/>
          </p:nvSpPr>
          <p:spPr>
            <a:xfrm>
              <a:off x="7441896" y="4365223"/>
              <a:ext cx="685800" cy="1691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59BAE56C-729D-B44D-5514-CBDA59D5ADAD}"/>
                </a:ext>
              </a:extLst>
            </p:cNvPr>
            <p:cNvSpPr/>
            <p:nvPr/>
          </p:nvSpPr>
          <p:spPr>
            <a:xfrm>
              <a:off x="8338198" y="4048474"/>
              <a:ext cx="685800" cy="23831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E539A8-0747-7893-F1AC-5C3B78EDEFA4}"/>
              </a:ext>
            </a:extLst>
          </p:cNvPr>
          <p:cNvSpPr/>
          <p:nvPr/>
        </p:nvSpPr>
        <p:spPr>
          <a:xfrm>
            <a:off x="-1102582" y="-2243211"/>
            <a:ext cx="14028440" cy="59544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B601A0-133F-D435-9ACE-8BC93C9383C1}"/>
              </a:ext>
            </a:extLst>
          </p:cNvPr>
          <p:cNvSpPr/>
          <p:nvPr/>
        </p:nvSpPr>
        <p:spPr>
          <a:xfrm>
            <a:off x="-1102582" y="3536981"/>
            <a:ext cx="14028440" cy="6321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75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B9E0C63-802F-6478-2509-A32FE3F02D70}"/>
              </a:ext>
            </a:extLst>
          </p:cNvPr>
          <p:cNvGrpSpPr/>
          <p:nvPr/>
        </p:nvGrpSpPr>
        <p:grpSpPr>
          <a:xfrm>
            <a:off x="1406232" y="3175412"/>
            <a:ext cx="9379535" cy="3229432"/>
            <a:chOff x="3019278" y="3816572"/>
            <a:chExt cx="6004720" cy="2817954"/>
          </a:xfrm>
          <a:blipFill>
            <a:blip r:embed="rId2"/>
            <a:stretch>
              <a:fillRect/>
            </a:stretch>
          </a:blipFill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E73F56-5D1B-C627-E815-374D10CE2A2C}"/>
                </a:ext>
              </a:extLst>
            </p:cNvPr>
            <p:cNvSpPr/>
            <p:nvPr/>
          </p:nvSpPr>
          <p:spPr>
            <a:xfrm>
              <a:off x="3019278" y="4222310"/>
              <a:ext cx="685800" cy="2026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6A148CF4-445B-CC99-10E2-8432E4D9303F}"/>
                </a:ext>
              </a:extLst>
            </p:cNvPr>
            <p:cNvSpPr/>
            <p:nvPr/>
          </p:nvSpPr>
          <p:spPr>
            <a:xfrm>
              <a:off x="3886249" y="3816572"/>
              <a:ext cx="685800" cy="2788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495F1E1-1E47-EA0C-AB61-A496962760AC}"/>
                </a:ext>
              </a:extLst>
            </p:cNvPr>
            <p:cNvSpPr/>
            <p:nvPr/>
          </p:nvSpPr>
          <p:spPr>
            <a:xfrm>
              <a:off x="4798448" y="4041202"/>
              <a:ext cx="685800" cy="23831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B7057CA-6277-C4D9-6421-4A258D4231BA}"/>
                </a:ext>
              </a:extLst>
            </p:cNvPr>
            <p:cNvSpPr/>
            <p:nvPr/>
          </p:nvSpPr>
          <p:spPr>
            <a:xfrm>
              <a:off x="5693470" y="4344270"/>
              <a:ext cx="685800" cy="1733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8691ABE-0B76-F035-E385-3A530A6CF6F3}"/>
                </a:ext>
              </a:extLst>
            </p:cNvPr>
            <p:cNvSpPr/>
            <p:nvPr/>
          </p:nvSpPr>
          <p:spPr>
            <a:xfrm>
              <a:off x="6574925" y="3845606"/>
              <a:ext cx="685800" cy="2788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BB73C566-F91F-02BC-C3D9-B3C456DEBDCF}"/>
                </a:ext>
              </a:extLst>
            </p:cNvPr>
            <p:cNvSpPr/>
            <p:nvPr/>
          </p:nvSpPr>
          <p:spPr>
            <a:xfrm>
              <a:off x="7441896" y="4365223"/>
              <a:ext cx="685800" cy="1691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0A9827B5-6AC5-DE33-EEBB-D2A415F93F41}"/>
                </a:ext>
              </a:extLst>
            </p:cNvPr>
            <p:cNvSpPr/>
            <p:nvPr/>
          </p:nvSpPr>
          <p:spPr>
            <a:xfrm>
              <a:off x="8338198" y="4048474"/>
              <a:ext cx="685800" cy="23831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FFAEAEF-FF9F-1EAE-1D29-0F8DB0FEE848}"/>
              </a:ext>
            </a:extLst>
          </p:cNvPr>
          <p:cNvSpPr txBox="1"/>
          <p:nvPr/>
        </p:nvSpPr>
        <p:spPr>
          <a:xfrm>
            <a:off x="870050" y="453156"/>
            <a:ext cx="2388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Цель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E539A8-0747-7893-F1AC-5C3B78EDEFA4}"/>
              </a:ext>
            </a:extLst>
          </p:cNvPr>
          <p:cNvSpPr/>
          <p:nvPr/>
        </p:nvSpPr>
        <p:spPr>
          <a:xfrm rot="19108580">
            <a:off x="-9575309" y="-4757921"/>
            <a:ext cx="14028440" cy="59544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highlight>
                <a:srgbClr val="FFFF00"/>
              </a:highlight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B601A0-133F-D435-9ACE-8BC93C9383C1}"/>
              </a:ext>
            </a:extLst>
          </p:cNvPr>
          <p:cNvSpPr/>
          <p:nvPr/>
        </p:nvSpPr>
        <p:spPr>
          <a:xfrm rot="19274897">
            <a:off x="6067531" y="7123779"/>
            <a:ext cx="14028440" cy="6321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9E57E-1DFB-42B4-ECEE-92B5013BECDD}"/>
              </a:ext>
            </a:extLst>
          </p:cNvPr>
          <p:cNvSpPr txBox="1"/>
          <p:nvPr/>
        </p:nvSpPr>
        <p:spPr>
          <a:xfrm>
            <a:off x="765041" y="1756411"/>
            <a:ext cx="104681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     Создать приложение, которое поможет людям планировать свои поездки, выбирать активности и место проживания.</a:t>
            </a:r>
          </a:p>
        </p:txBody>
      </p:sp>
    </p:spTree>
    <p:extLst>
      <p:ext uri="{BB962C8B-B14F-4D97-AF65-F5344CB8AC3E}">
        <p14:creationId xmlns:p14="http://schemas.microsoft.com/office/powerpoint/2010/main" val="37388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DE5AAA4-0556-F98E-DD65-2DF5A7538169}"/>
              </a:ext>
            </a:extLst>
          </p:cNvPr>
          <p:cNvGrpSpPr/>
          <p:nvPr/>
        </p:nvGrpSpPr>
        <p:grpSpPr>
          <a:xfrm>
            <a:off x="1767840" y="7106424"/>
            <a:ext cx="8179386" cy="2677656"/>
            <a:chOff x="1767840" y="4820424"/>
            <a:chExt cx="8179386" cy="2677656"/>
          </a:xfrm>
          <a:blipFill>
            <a:blip r:embed="rId2"/>
            <a:stretch>
              <a:fillRect/>
            </a:stretch>
          </a:blipFill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82143B95-DA3A-F9C6-874B-7C4B516AA2D0}"/>
                </a:ext>
              </a:extLst>
            </p:cNvPr>
            <p:cNvSpPr/>
            <p:nvPr/>
          </p:nvSpPr>
          <p:spPr>
            <a:xfrm>
              <a:off x="1767840" y="5745480"/>
              <a:ext cx="1203960" cy="17526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4B6A7EBB-801F-B4BA-7C3C-D32231A502B4}"/>
                </a:ext>
              </a:extLst>
            </p:cNvPr>
            <p:cNvSpPr/>
            <p:nvPr/>
          </p:nvSpPr>
          <p:spPr>
            <a:xfrm>
              <a:off x="3084013" y="4820424"/>
              <a:ext cx="1203960" cy="267765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E3E402CF-303E-083B-EEFD-8C3AF9C869FE}"/>
                </a:ext>
              </a:extLst>
            </p:cNvPr>
            <p:cNvSpPr/>
            <p:nvPr/>
          </p:nvSpPr>
          <p:spPr>
            <a:xfrm>
              <a:off x="4490940" y="5547360"/>
              <a:ext cx="1203960" cy="19507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8416436-CF0E-5BBC-383B-810009EC4821}"/>
                </a:ext>
              </a:extLst>
            </p:cNvPr>
            <p:cNvSpPr/>
            <p:nvPr/>
          </p:nvSpPr>
          <p:spPr>
            <a:xfrm>
              <a:off x="5908382" y="5098210"/>
              <a:ext cx="1203960" cy="239986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6E44D420-8773-2DE3-6134-4E644C958E28}"/>
                </a:ext>
              </a:extLst>
            </p:cNvPr>
            <p:cNvSpPr/>
            <p:nvPr/>
          </p:nvSpPr>
          <p:spPr>
            <a:xfrm>
              <a:off x="7325824" y="6106654"/>
              <a:ext cx="1203960" cy="13914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57938F5D-FA9C-D392-923A-194FAB49686C}"/>
                </a:ext>
              </a:extLst>
            </p:cNvPr>
            <p:cNvSpPr/>
            <p:nvPr/>
          </p:nvSpPr>
          <p:spPr>
            <a:xfrm>
              <a:off x="8743266" y="5334000"/>
              <a:ext cx="1203960" cy="21404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E539A8-0747-7893-F1AC-5C3B78EDEFA4}"/>
              </a:ext>
            </a:extLst>
          </p:cNvPr>
          <p:cNvSpPr/>
          <p:nvPr/>
        </p:nvSpPr>
        <p:spPr>
          <a:xfrm>
            <a:off x="-918220" y="-2766199"/>
            <a:ext cx="14028440" cy="59544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B601A0-133F-D435-9ACE-8BC93C9383C1}"/>
              </a:ext>
            </a:extLst>
          </p:cNvPr>
          <p:cNvSpPr/>
          <p:nvPr/>
        </p:nvSpPr>
        <p:spPr>
          <a:xfrm>
            <a:off x="-918220" y="2974224"/>
            <a:ext cx="14028440" cy="6321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96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4D2F448-2DEE-BCD8-7AF9-667C3CC67C9E}"/>
              </a:ext>
            </a:extLst>
          </p:cNvPr>
          <p:cNvGrpSpPr/>
          <p:nvPr/>
        </p:nvGrpSpPr>
        <p:grpSpPr>
          <a:xfrm>
            <a:off x="1767840" y="4820424"/>
            <a:ext cx="8179386" cy="2677656"/>
            <a:chOff x="1767840" y="4820424"/>
            <a:chExt cx="8179386" cy="2677656"/>
          </a:xfrm>
          <a:blipFill>
            <a:blip r:embed="rId2"/>
            <a:stretch>
              <a:fillRect/>
            </a:stretch>
          </a:blipFill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022B5488-9720-5EB6-B5F7-45D1A07FEBAB}"/>
                </a:ext>
              </a:extLst>
            </p:cNvPr>
            <p:cNvSpPr/>
            <p:nvPr/>
          </p:nvSpPr>
          <p:spPr>
            <a:xfrm>
              <a:off x="1767840" y="5745480"/>
              <a:ext cx="1203960" cy="17526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AA8964FF-E379-938E-EF0E-F637FC3F4E6E}"/>
                </a:ext>
              </a:extLst>
            </p:cNvPr>
            <p:cNvSpPr/>
            <p:nvPr/>
          </p:nvSpPr>
          <p:spPr>
            <a:xfrm>
              <a:off x="3084013" y="4820424"/>
              <a:ext cx="1203960" cy="267765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6BFD272E-340F-4554-4E01-D7EDB5360BB3}"/>
                </a:ext>
              </a:extLst>
            </p:cNvPr>
            <p:cNvSpPr/>
            <p:nvPr/>
          </p:nvSpPr>
          <p:spPr>
            <a:xfrm>
              <a:off x="4490940" y="5547360"/>
              <a:ext cx="1203960" cy="19507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568EBC9B-6B0A-B301-5572-F9AF421B1EB2}"/>
                </a:ext>
              </a:extLst>
            </p:cNvPr>
            <p:cNvSpPr/>
            <p:nvPr/>
          </p:nvSpPr>
          <p:spPr>
            <a:xfrm>
              <a:off x="5908382" y="5098210"/>
              <a:ext cx="1203960" cy="239986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3D92DADE-4B75-33C6-6EBD-946C11A5DB2D}"/>
                </a:ext>
              </a:extLst>
            </p:cNvPr>
            <p:cNvSpPr/>
            <p:nvPr/>
          </p:nvSpPr>
          <p:spPr>
            <a:xfrm>
              <a:off x="7325824" y="6106654"/>
              <a:ext cx="1203960" cy="13914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B6CB1B5B-ED52-3B8D-0406-42A6E4AD7D49}"/>
                </a:ext>
              </a:extLst>
            </p:cNvPr>
            <p:cNvSpPr/>
            <p:nvPr/>
          </p:nvSpPr>
          <p:spPr>
            <a:xfrm>
              <a:off x="8743266" y="5334000"/>
              <a:ext cx="1203960" cy="21404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FFAEAEF-FF9F-1EAE-1D29-0F8DB0FEE848}"/>
              </a:ext>
            </a:extLst>
          </p:cNvPr>
          <p:cNvSpPr txBox="1"/>
          <p:nvPr/>
        </p:nvSpPr>
        <p:spPr>
          <a:xfrm>
            <a:off x="870050" y="453156"/>
            <a:ext cx="3417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Задачи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E539A8-0747-7893-F1AC-5C3B78EDEFA4}"/>
              </a:ext>
            </a:extLst>
          </p:cNvPr>
          <p:cNvSpPr/>
          <p:nvPr/>
        </p:nvSpPr>
        <p:spPr>
          <a:xfrm rot="19108580">
            <a:off x="-9575309" y="-4757921"/>
            <a:ext cx="14028440" cy="59544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highlight>
                <a:srgbClr val="FFFF00"/>
              </a:highlight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B601A0-133F-D435-9ACE-8BC93C9383C1}"/>
              </a:ext>
            </a:extLst>
          </p:cNvPr>
          <p:cNvSpPr/>
          <p:nvPr/>
        </p:nvSpPr>
        <p:spPr>
          <a:xfrm rot="19274897">
            <a:off x="6067531" y="7123779"/>
            <a:ext cx="14028440" cy="6321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9E57E-1DFB-42B4-ECEE-92B5013BECDD}"/>
              </a:ext>
            </a:extLst>
          </p:cNvPr>
          <p:cNvSpPr txBox="1"/>
          <p:nvPr/>
        </p:nvSpPr>
        <p:spPr>
          <a:xfrm>
            <a:off x="765041" y="1756411"/>
            <a:ext cx="104681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     Для достижения этой цели потребуется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  <a:p>
            <a:endParaRPr lang="ru-RU" sz="2800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Изучить информацию, продумать функционал приложения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Разработать макет приложения, сделать бета-тест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Создать полную версию приложения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Выпустить проект в общий доступ.</a:t>
            </a:r>
          </a:p>
        </p:txBody>
      </p:sp>
    </p:spTree>
    <p:extLst>
      <p:ext uri="{BB962C8B-B14F-4D97-AF65-F5344CB8AC3E}">
        <p14:creationId xmlns:p14="http://schemas.microsoft.com/office/powerpoint/2010/main" val="121423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92</Words>
  <Application>Microsoft Office PowerPoint</Application>
  <PresentationFormat>Широкоэкранный</PresentationFormat>
  <Paragraphs>17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джэй плюс</dc:creator>
  <cp:lastModifiedBy>джэй плюс</cp:lastModifiedBy>
  <cp:revision>9</cp:revision>
  <dcterms:created xsi:type="dcterms:W3CDTF">2023-09-17T08:09:44Z</dcterms:created>
  <dcterms:modified xsi:type="dcterms:W3CDTF">2023-09-28T07:09:10Z</dcterms:modified>
</cp:coreProperties>
</file>